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7CE2-B9A4-BA0E-7295-A582434D3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B1D6B-C0FA-369B-A957-BAEEDC79A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DC86-436C-CC11-FF61-9455E783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DA822-2CD4-3B6C-53E9-B3F1AF18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5BB0A-FB46-D13E-12E9-9B5717C7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47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1ECF-0F30-17CA-FA82-A78D1374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02CF4-5CE4-C3E4-6B5B-52E37C3B4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27D95-4FEE-C070-516F-D2E9915F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5FC06-DC65-BB34-4DB7-46605483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F091A-832C-5B91-8105-AB2CD03D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13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3F1AD1-0268-826B-36CF-A87DBBF45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D9DD0-FC74-5355-AA84-7EACEF798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C55D7-B919-F664-B790-72D13604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82606-9950-B3C5-B390-3C227B3A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28F02-E6BF-4977-E68A-71A11F84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78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6DA9-9281-C5AF-234B-4AF2F2FC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A7BA2-AB64-FEEE-F700-EADE7EF9C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BE9DC-6E9A-1C90-9061-19C43B30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B8D68-F446-89FB-6628-1AF69305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0EAB-C368-DB17-92E2-475807EF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41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8CFE-21B3-427E-4113-56E23041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76025-35F0-C509-75AF-5A709C25C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51344-8B12-D776-E45F-D8047C44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E5262-DEEA-A397-AB30-BB1063DF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3D8DE-01C6-BDEF-6CAA-6556A1CE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62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2B4E-2023-112E-24AE-41C59C89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4AE-4CAD-A728-75DA-F3E3F9913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10AC9-FDA5-1D82-E40E-FBEFC6D75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33862-1956-49C5-F6CB-01860516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A754D-CF51-7E5F-2158-31519EBA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9E15D-3330-8285-6DAD-51901F0C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295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10303-2E00-7EA4-9A88-B90866AD6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C37A1-C8A9-2EEA-51B6-BD0632984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23F3B-3B5F-E6B6-1DCD-95C4F855D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67576-807C-49B4-59B7-D908F8370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8263D-8360-6696-C03E-E18EE3274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3B07F-CCD7-5CBB-10EE-0552521E1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E5FEE9-83FB-FC76-5524-3D255BAB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1593D-9C6B-7F1F-1565-BC2EE3EC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6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00A9-4CA2-F6D9-1108-065100EC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1CC51-4BF0-F760-7BC5-557E954E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2A55C-C959-B67B-418A-21A76B7C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E0023-1CB6-A748-2E1F-5836B741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46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860DD-D97B-3F09-D7F5-3D8B5705F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DE444-B655-FAAE-31AA-9EEC70C8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ABEB9-D333-1AFC-8083-72198313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39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00B5-E68E-93DB-0CEF-E583A4A7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97B-2409-63D3-66FD-D61441C62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81584-41EB-F481-20E2-A25D9C8F8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A5D73-3FEA-E069-BDD4-8B12E111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04457-0230-44FC-4483-99DA43E50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FCC9A-8FA3-5A45-6831-0A19380B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07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A5E40-97A4-9DB6-E753-779497ED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3B1F8-AE39-FD1A-F00B-4A6551A0C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28151-8EEE-D71F-AE6E-0B515373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3ADE8-589A-7A73-7484-C4FF7505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27DAA-80D9-2DD1-25AC-24FAD93B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F5074-434F-DBA0-CA03-6BD61EBC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23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84835-98FA-7DBB-DE93-D86B741F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48860-E071-F9C7-B1D7-175858DEE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5F22F-7A71-E382-EBC2-A4408D5F9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AE388-9BB9-4D8D-B1A8-0CB0501F3089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D11B5-B691-69C3-6AA3-93712B35A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5F46D-6875-0542-44A1-E47E3EFAE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8A91ED-81C1-43A7-B2A8-3685BBC23C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84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contact book with orange phone and text&#10;&#10;AI-generated content may be incorrect.">
            <a:extLst>
              <a:ext uri="{FF2B5EF4-FFF2-40B4-BE49-F238E27FC236}">
                <a16:creationId xmlns:a16="http://schemas.microsoft.com/office/drawing/2014/main" id="{6137A32F-4FD0-FA08-66C5-31D35E458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99" y="1981200"/>
            <a:ext cx="6121401" cy="2810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0802E8-F1AF-62BA-0673-76EBC0009BA2}"/>
              </a:ext>
            </a:extLst>
          </p:cNvPr>
          <p:cNvSpPr txBox="1"/>
          <p:nvPr/>
        </p:nvSpPr>
        <p:spPr>
          <a:xfrm>
            <a:off x="3420532" y="1104037"/>
            <a:ext cx="6197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TELEPHONE CONTACT BOOK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0BF85-2E9A-FD54-EF57-0CED1BC41521}"/>
              </a:ext>
            </a:extLst>
          </p:cNvPr>
          <p:cNvSpPr txBox="1"/>
          <p:nvPr/>
        </p:nvSpPr>
        <p:spPr>
          <a:xfrm>
            <a:off x="4542365" y="367077"/>
            <a:ext cx="340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PROJECT: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B13DD-907C-A533-DF20-656638E0B36A}"/>
              </a:ext>
            </a:extLst>
          </p:cNvPr>
          <p:cNvSpPr txBox="1"/>
          <p:nvPr/>
        </p:nvSpPr>
        <p:spPr>
          <a:xfrm>
            <a:off x="245534" y="5427389"/>
            <a:ext cx="3572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Algerian" panose="04020705040A02060702" pitchFamily="82" charset="0"/>
              </a:rPr>
              <a:t>M.Sai</a:t>
            </a:r>
            <a:r>
              <a:rPr lang="en-IN" dirty="0">
                <a:latin typeface="Algerian" panose="04020705040A02060702" pitchFamily="82" charset="0"/>
              </a:rPr>
              <a:t> Jagruthi (25A31A05BV</a:t>
            </a:r>
          </a:p>
          <a:p>
            <a:r>
              <a:rPr lang="en-IN" dirty="0" err="1">
                <a:latin typeface="Algerian" panose="04020705040A02060702" pitchFamily="82" charset="0"/>
              </a:rPr>
              <a:t>P.Thaswika</a:t>
            </a:r>
            <a:r>
              <a:rPr lang="en-IN" dirty="0">
                <a:latin typeface="Algerian" panose="04020705040A02060702" pitchFamily="82" charset="0"/>
              </a:rPr>
              <a:t> (25A31A05CC)</a:t>
            </a:r>
          </a:p>
          <a:p>
            <a:r>
              <a:rPr lang="en-IN" dirty="0" err="1">
                <a:latin typeface="Algerian" panose="04020705040A02060702" pitchFamily="82" charset="0"/>
              </a:rPr>
              <a:t>Y.S.Abhinay</a:t>
            </a:r>
            <a:r>
              <a:rPr lang="en-IN" dirty="0">
                <a:latin typeface="Algerian" panose="04020705040A02060702" pitchFamily="82" charset="0"/>
              </a:rPr>
              <a:t> (25A31A05DU)</a:t>
            </a:r>
          </a:p>
          <a:p>
            <a:r>
              <a:rPr lang="en-IN" dirty="0" err="1">
                <a:latin typeface="Algerian" panose="04020705040A02060702" pitchFamily="82" charset="0"/>
              </a:rPr>
              <a:t>S.Vikram</a:t>
            </a:r>
            <a:r>
              <a:rPr lang="en-IN" dirty="0">
                <a:latin typeface="Algerian" panose="04020705040A02060702" pitchFamily="82" charset="0"/>
              </a:rPr>
              <a:t> (25A31A05DO</a:t>
            </a:r>
            <a:r>
              <a:rPr lang="en-IN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98F91-11E5-480F-9D7B-64B7876A8044}"/>
              </a:ext>
            </a:extLst>
          </p:cNvPr>
          <p:cNvSpPr txBox="1"/>
          <p:nvPr/>
        </p:nvSpPr>
        <p:spPr>
          <a:xfrm>
            <a:off x="719667" y="5058057"/>
            <a:ext cx="227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PRESENTED BY</a:t>
            </a:r>
            <a:r>
              <a:rPr lang="en-US" dirty="0">
                <a:latin typeface="Century" panose="02040604050505020304" pitchFamily="18" charset="0"/>
              </a:rPr>
              <a:t>:</a:t>
            </a:r>
            <a:endParaRPr lang="en-IN" dirty="0">
              <a:latin typeface="Century" panose="02040604050505020304" pitchFamily="18" charset="0"/>
            </a:endParaRPr>
          </a:p>
        </p:txBody>
      </p:sp>
      <p:pic>
        <p:nvPicPr>
          <p:cNvPr id="3" name="Picture 2" descr="A yellow book with a red telephone and icons&#10;&#10;AI-generated content may be incorrect.">
            <a:extLst>
              <a:ext uri="{FF2B5EF4-FFF2-40B4-BE49-F238E27FC236}">
                <a16:creationId xmlns:a16="http://schemas.microsoft.com/office/drawing/2014/main" id="{FF44ED4F-E14F-7578-7875-ABA5D201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8" y="1799943"/>
            <a:ext cx="9313332" cy="31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24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C7B97D-6DFB-8486-3BBF-849B46B7E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467"/>
            <a:ext cx="121920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8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B798AD27-A73B-53CA-9C13-0ECF107DE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1600"/>
            <a:ext cx="12259733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49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computer and a note&#10;&#10;AI-generated content may be incorrect.">
            <a:extLst>
              <a:ext uri="{FF2B5EF4-FFF2-40B4-BE49-F238E27FC236}">
                <a16:creationId xmlns:a16="http://schemas.microsoft.com/office/drawing/2014/main" id="{1C891DAF-5E70-82D9-EE7F-09FF85425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933"/>
            <a:ext cx="12192000" cy="74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8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2751C70F-E850-FCA9-C163-231764C1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067"/>
            <a:ext cx="12192000" cy="717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1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omputer&#10;&#10;AI-generated content may be incorrect.">
            <a:extLst>
              <a:ext uri="{FF2B5EF4-FFF2-40B4-BE49-F238E27FC236}">
                <a16:creationId xmlns:a16="http://schemas.microsoft.com/office/drawing/2014/main" id="{75DBDA82-0A38-8E8D-AE3C-99BA28B22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267"/>
            <a:ext cx="12192000" cy="70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3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FBBB-FD6D-5124-49CF-29EF62FCC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A person holding a tablet&#10;&#10;AI-generated content may be incorrect.">
            <a:extLst>
              <a:ext uri="{FF2B5EF4-FFF2-40B4-BE49-F238E27FC236}">
                <a16:creationId xmlns:a16="http://schemas.microsoft.com/office/drawing/2014/main" id="{E26F859D-0223-3930-B62A-572453CF0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7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D625518D-4841-7991-DE63-AB1F52E12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3" y="0"/>
            <a:ext cx="12259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91024635-B84B-99D7-14D8-06B50EBD9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ntact information&#10;&#10;AI-generated content may be incorrect.">
            <a:extLst>
              <a:ext uri="{FF2B5EF4-FFF2-40B4-BE49-F238E27FC236}">
                <a16:creationId xmlns:a16="http://schemas.microsoft.com/office/drawing/2014/main" id="{DA57342C-A6D0-452F-1FFE-0B65BC4AC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3"/>
            <a:ext cx="12192000" cy="702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B0DC604-93F8-6C9E-BAE7-4441EC6F2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bin with a purple background&#10;&#10;AI-generated content may be incorrect.">
            <a:extLst>
              <a:ext uri="{FF2B5EF4-FFF2-40B4-BE49-F238E27FC236}">
                <a16:creationId xmlns:a16="http://schemas.microsoft.com/office/drawing/2014/main" id="{C23A44FA-D53C-B1AA-D820-23F34B8FB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3" y="-143934"/>
            <a:ext cx="12259733" cy="70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3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white poster with text and a purple cloud&#10;&#10;AI-generated content may be incorrect.">
            <a:extLst>
              <a:ext uri="{FF2B5EF4-FFF2-40B4-BE49-F238E27FC236}">
                <a16:creationId xmlns:a16="http://schemas.microsoft.com/office/drawing/2014/main" id="{CD86803A-BBCC-8DCE-2AC3-57AFF636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04799"/>
            <a:ext cx="12327467" cy="727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14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34</Words>
  <Application>Microsoft Office PowerPoint</Application>
  <PresentationFormat>Widescreen</PresentationFormat>
  <Paragraphs>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Algerian</vt:lpstr>
      <vt:lpstr>Aptos</vt:lpstr>
      <vt:lpstr>Aptos Display</vt:lpstr>
      <vt:lpstr>Arial</vt:lpstr>
      <vt:lpstr>Arial Black</vt:lpstr>
      <vt:lpstr>Cascadia Mono SemiLight</vt:lpstr>
      <vt:lpstr>Century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thaswika P</dc:creator>
  <cp:lastModifiedBy>thaswika P</cp:lastModifiedBy>
  <cp:revision>2</cp:revision>
  <dcterms:created xsi:type="dcterms:W3CDTF">2025-11-30T13:22:46Z</dcterms:created>
  <dcterms:modified xsi:type="dcterms:W3CDTF">2025-12-10T17:19:14Z</dcterms:modified>
</cp:coreProperties>
</file>